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29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444FD-8FD0-49DF-8CC6-07D0EBC74F6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DD3CA-25BF-4E0D-A217-E59F3C92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6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DD3CA-25BF-4E0D-A217-E59F3C92E0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7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4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5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3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4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8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6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1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2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8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5221-A756-49E2-9D0C-C48E58E1CCEB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E9E4F-91AC-41D0-969D-DE089672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8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pack1776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" y="312664"/>
            <a:ext cx="6858000" cy="8887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886"/>
            <a:ext cx="6858000" cy="88750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8609" y="5887364"/>
            <a:ext cx="639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Pack 1776 Registration Starts NOW!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261" y="6565461"/>
            <a:ext cx="663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 </a:t>
            </a: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www.Pack1776.com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details and to register.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7867620"/>
            <a:ext cx="6858000" cy="754426"/>
          </a:xfrm>
          <a:prstGeom prst="rect">
            <a:avLst/>
          </a:prstGeom>
          <a:solidFill>
            <a:srgbClr val="053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5204" y="6984503"/>
            <a:ext cx="48545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to Our September Pack Meeting and Join the Fun! 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Ramon Police K-9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from 6:30 to 8:00 P.M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Coyote Creek MPR.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585" y="6271827"/>
            <a:ext cx="5722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Including for the first time…</a:t>
            </a:r>
            <a:r>
              <a:rPr lang="en-US" b="1" dirty="0" smtClean="0">
                <a:solidFill>
                  <a:srgbClr val="FF0000"/>
                </a:solidFill>
              </a:rPr>
              <a:t>THE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LION DEN </a:t>
            </a:r>
            <a:r>
              <a:rPr lang="en-US" dirty="0" smtClean="0">
                <a:solidFill>
                  <a:srgbClr val="FF0000"/>
                </a:solidFill>
              </a:rPr>
              <a:t>for Kindergarteners!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428" y="7359804"/>
            <a:ext cx="1029116" cy="102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55</Words>
  <Application>Microsoft Office PowerPoint</Application>
  <PresentationFormat>Letter Paper (8.5x11 in)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Dagen</dc:creator>
  <cp:lastModifiedBy>Grace Dagen</cp:lastModifiedBy>
  <cp:revision>19</cp:revision>
  <dcterms:created xsi:type="dcterms:W3CDTF">2016-08-10T06:28:42Z</dcterms:created>
  <dcterms:modified xsi:type="dcterms:W3CDTF">2016-08-22T21:05:13Z</dcterms:modified>
</cp:coreProperties>
</file>